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22" Type="http://schemas.openxmlformats.org/officeDocument/2006/relationships/slide" Target="slides/slide17.xml"/><Relationship Id="rId10" Type="http://schemas.openxmlformats.org/officeDocument/2006/relationships/slide" Target="slides/slide5.xml"/><Relationship Id="rId21" Type="http://schemas.openxmlformats.org/officeDocument/2006/relationships/slide" Target="slides/slide16.xml"/><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en.wikipedia.org/wiki/Charles_Babbage" TargetMode="External"/><Relationship Id="rId3" Type="http://schemas.openxmlformats.org/officeDocument/2006/relationships/hyperlink" Target="http://en.wikipedia.org/wiki/Charles_Babbage" TargetMode="External"/><Relationship Id="rId4" Type="http://schemas.openxmlformats.org/officeDocument/2006/relationships/hyperlink" Target="http://en.wikipedia.org/wiki/Analytical_engine" TargetMode="External"/><Relationship Id="rId5" Type="http://schemas.openxmlformats.org/officeDocument/2006/relationships/hyperlink" Target="http://en.wikipedia.org/wiki/Analytical_engine" TargetMode="Externa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g15e03e5e80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g15e03e5e80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15e03e5e80b_0_1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15e03e5e80b_0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15e03e5e80b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15e03e5e80b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Calibri"/>
                <a:ea typeface="Calibri"/>
                <a:cs typeface="Calibri"/>
                <a:sym typeface="Calibri"/>
              </a:rPr>
              <a:t>“This portrait of Jacquard was woven in silk on a Jacquard loom and required 24,000 punched cards to create (1839). It was only produced to order.</a:t>
            </a:r>
            <a:r>
              <a:rPr lang="en" sz="1200">
                <a:solidFill>
                  <a:schemeClr val="dk1"/>
                </a:solidFill>
                <a:uFill>
                  <a:noFill/>
                </a:uFill>
                <a:latin typeface="Calibri"/>
                <a:ea typeface="Calibri"/>
                <a:cs typeface="Calibri"/>
                <a:sym typeface="Calibri"/>
                <a:hlinkClick r:id="rId2">
                  <a:extLst>
                    <a:ext uri="{A12FA001-AC4F-418D-AE19-62706E023703}">
                      <ahyp:hlinkClr val="tx"/>
                    </a:ext>
                  </a:extLst>
                </a:hlinkClick>
              </a:rPr>
              <a:t> </a:t>
            </a:r>
            <a:r>
              <a:rPr lang="en" sz="1200" u="sng">
                <a:solidFill>
                  <a:schemeClr val="hlink"/>
                </a:solidFill>
                <a:latin typeface="Calibri"/>
                <a:ea typeface="Calibri"/>
                <a:cs typeface="Calibri"/>
                <a:sym typeface="Calibri"/>
                <a:hlinkClick r:id="rId3"/>
              </a:rPr>
              <a:t>Charles Babbage</a:t>
            </a:r>
            <a:r>
              <a:rPr lang="en" sz="1200">
                <a:solidFill>
                  <a:schemeClr val="dk1"/>
                </a:solidFill>
                <a:latin typeface="Calibri"/>
                <a:ea typeface="Calibri"/>
                <a:cs typeface="Calibri"/>
                <a:sym typeface="Calibri"/>
              </a:rPr>
              <a:t> owned one of these portraits ; it inspired him in using perforated cards in his</a:t>
            </a:r>
            <a:r>
              <a:rPr lang="en" sz="1200">
                <a:solidFill>
                  <a:schemeClr val="dk1"/>
                </a:solidFill>
                <a:uFill>
                  <a:noFill/>
                </a:uFill>
                <a:latin typeface="Calibri"/>
                <a:ea typeface="Calibri"/>
                <a:cs typeface="Calibri"/>
                <a:sym typeface="Calibri"/>
                <a:hlinkClick r:id="rId4">
                  <a:extLst>
                    <a:ext uri="{A12FA001-AC4F-418D-AE19-62706E023703}">
                      <ahyp:hlinkClr val="tx"/>
                    </a:ext>
                  </a:extLst>
                </a:hlinkClick>
              </a:rPr>
              <a:t> </a:t>
            </a:r>
            <a:r>
              <a:rPr lang="en" sz="1200" u="sng">
                <a:solidFill>
                  <a:schemeClr val="hlink"/>
                </a:solidFill>
                <a:latin typeface="Calibri"/>
                <a:ea typeface="Calibri"/>
                <a:cs typeface="Calibri"/>
                <a:sym typeface="Calibri"/>
                <a:hlinkClick r:id="rId5"/>
              </a:rPr>
              <a:t>analytical engine</a:t>
            </a:r>
            <a:r>
              <a:rPr lang="en" sz="1200">
                <a:solidFill>
                  <a:schemeClr val="dk1"/>
                </a:solidFill>
                <a:latin typeface="Calibri"/>
                <a:ea typeface="Calibri"/>
                <a:cs typeface="Calibri"/>
                <a:sym typeface="Calibri"/>
              </a:rPr>
              <a:t>” Wikipedia, Sept 2011</a:t>
            </a:r>
            <a:endParaRPr sz="1200">
              <a:solidFill>
                <a:schemeClr val="dk1"/>
              </a:solidFill>
              <a:latin typeface="Calibri"/>
              <a:ea typeface="Calibri"/>
              <a:cs typeface="Calibri"/>
              <a:sym typeface="Calibri"/>
            </a:endParaRPr>
          </a:p>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15e03e5e80b_0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15e03e5e80b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chemeClr val="dk1"/>
                </a:solidFill>
                <a:latin typeface="Calibri"/>
                <a:ea typeface="Calibri"/>
                <a:cs typeface="Calibri"/>
                <a:sym typeface="Calibri"/>
              </a:rPr>
              <a:t>Dr. Herman Hollerith built the first electrically-driven processing machine in order to accommodate the 1890 census. This machine used punched cards, not unlike those used until the late 70’s. Hollerith’s company eventually changed its name to International Business Machines…</a:t>
            </a:r>
            <a:endParaRPr sz="1200">
              <a:solidFill>
                <a:schemeClr val="dk1"/>
              </a:solidFill>
              <a:latin typeface="Calibri"/>
              <a:ea typeface="Calibri"/>
              <a:cs typeface="Calibri"/>
              <a:sym typeface="Calibri"/>
            </a:endParaRPr>
          </a:p>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15e03e5e80b_0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15e03e5e80b_0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just">
              <a:lnSpc>
                <a:spcPct val="115000"/>
              </a:lnSpc>
              <a:spcBef>
                <a:spcPts val="0"/>
              </a:spcBef>
              <a:spcAft>
                <a:spcPts val="0"/>
              </a:spcAft>
              <a:buClr>
                <a:schemeClr val="dk1"/>
              </a:buClr>
              <a:buSzPts val="1100"/>
              <a:buFont typeface="Arial"/>
              <a:buNone/>
            </a:pPr>
            <a:r>
              <a:rPr lang="en" sz="1200">
                <a:solidFill>
                  <a:schemeClr val="dk1"/>
                </a:solidFill>
                <a:latin typeface="Calibri"/>
                <a:ea typeface="Calibri"/>
                <a:cs typeface="Calibri"/>
                <a:sym typeface="Calibri"/>
              </a:rPr>
              <a:t>The first digital electronic computer was at Iowa State University, between 1939 and 1942, and was led by John Atanasoff and a graduate student. </a:t>
            </a:r>
            <a:endParaRPr sz="1200">
              <a:solidFill>
                <a:schemeClr val="dk1"/>
              </a:solidFill>
              <a:latin typeface="Calibri"/>
              <a:ea typeface="Calibri"/>
              <a:cs typeface="Calibri"/>
              <a:sym typeface="Calibri"/>
            </a:endParaRPr>
          </a:p>
          <a:p>
            <a:pPr indent="0" lvl="0" marL="0" rtl="0" algn="just">
              <a:lnSpc>
                <a:spcPct val="115000"/>
              </a:lnSpc>
              <a:spcBef>
                <a:spcPts val="1000"/>
              </a:spcBef>
              <a:spcAft>
                <a:spcPts val="0"/>
              </a:spcAft>
              <a:buClr>
                <a:schemeClr val="dk1"/>
              </a:buClr>
              <a:buSzPts val="1100"/>
              <a:buFont typeface="Arial"/>
              <a:buNone/>
            </a:pPr>
            <a:r>
              <a:rPr lang="en" sz="1200">
                <a:solidFill>
                  <a:schemeClr val="dk1"/>
                </a:solidFill>
                <a:latin typeface="Calibri"/>
                <a:ea typeface="Calibri"/>
                <a:cs typeface="Calibri"/>
                <a:sym typeface="Calibri"/>
              </a:rPr>
              <a:t>This machine had many firsts, including binary arithmetic, parallel processing, regenerative memory, separate memory and computer functions, just to mention a few. When completed, it weighed 750 pounds and could store a whopping 3,000 bytes of data. Called the ABC (Atanasoff – Berry Computer), it was partially disassembled to make room for other projects when John Atanasoff went to the Navy during World War II.</a:t>
            </a:r>
            <a:endParaRPr sz="1200">
              <a:solidFill>
                <a:schemeClr val="dk1"/>
              </a:solidFill>
              <a:latin typeface="Calibri"/>
              <a:ea typeface="Calibri"/>
              <a:cs typeface="Calibri"/>
              <a:sym typeface="Calibri"/>
            </a:endParaRPr>
          </a:p>
          <a:p>
            <a:pPr indent="0" lvl="0" marL="0" rtl="0" algn="just">
              <a:lnSpc>
                <a:spcPct val="115000"/>
              </a:lnSpc>
              <a:spcBef>
                <a:spcPts val="1000"/>
              </a:spcBef>
              <a:spcAft>
                <a:spcPts val="0"/>
              </a:spcAft>
              <a:buClr>
                <a:schemeClr val="dk1"/>
              </a:buClr>
              <a:buSzPts val="1100"/>
              <a:buFont typeface="Arial"/>
              <a:buNone/>
            </a:pPr>
            <a:r>
              <a:rPr lang="en" sz="1200">
                <a:solidFill>
                  <a:schemeClr val="dk1"/>
                </a:solidFill>
                <a:latin typeface="Calibri"/>
                <a:ea typeface="Calibri"/>
                <a:cs typeface="Calibri"/>
                <a:sym typeface="Calibri"/>
              </a:rPr>
              <a:t>The technology developed for the ABC machine passed from Atanasoff to John W. Mauchly, who is responsible for the first large-scale digital electronic computer. The photo shown here is a working reproduction.</a:t>
            </a:r>
            <a:endParaRPr sz="1200">
              <a:solidFill>
                <a:schemeClr val="dk1"/>
              </a:solidFill>
              <a:latin typeface="Calibri"/>
              <a:ea typeface="Calibri"/>
              <a:cs typeface="Calibri"/>
              <a:sym typeface="Calibri"/>
            </a:endParaRPr>
          </a:p>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15e03e5e80b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15e03e5e80b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15e03e5e80b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15e03e5e80b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15e03e5e80b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15e03e5e80b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15e03e5e80b_0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15e03e5e80b_0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15e03e5e80b_0_1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15e03e5e80b_0_1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g15e03e5e80b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 name="Google Shape;59;g15e03e5e80b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15e03e5e80b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15e03e5e80b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15e03e5e80b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15e03e5e80b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 name="Shape 78"/>
        <p:cNvGrpSpPr/>
        <p:nvPr/>
      </p:nvGrpSpPr>
      <p:grpSpPr>
        <a:xfrm>
          <a:off x="0" y="0"/>
          <a:ext cx="0" cy="0"/>
          <a:chOff x="0" y="0"/>
          <a:chExt cx="0" cy="0"/>
        </a:xfrm>
      </p:grpSpPr>
      <p:sp>
        <p:nvSpPr>
          <p:cNvPr id="79" name="Google Shape;79;g15e03e5e80b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 name="Google Shape;80;g15e03e5e80b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g15e03e5e80b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 name="Google Shape;87;g15e03e5e80b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15e03e5e80b_0_1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15e03e5e80b_0_1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 name="Shape 97"/>
        <p:cNvGrpSpPr/>
        <p:nvPr/>
      </p:nvGrpSpPr>
      <p:grpSpPr>
        <a:xfrm>
          <a:off x="0" y="0"/>
          <a:ext cx="0" cy="0"/>
          <a:chOff x="0" y="0"/>
          <a:chExt cx="0" cy="0"/>
        </a:xfrm>
      </p:grpSpPr>
      <p:sp>
        <p:nvSpPr>
          <p:cNvPr id="98" name="Google Shape;98;g15e03e5e80b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15e03e5e80b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15e03e5e80b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15e03e5e80b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9.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3.png"/><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Goals for today</a:t>
            </a:r>
            <a:endParaRPr/>
          </a:p>
        </p:txBody>
      </p:sp>
      <p:sp>
        <p:nvSpPr>
          <p:cNvPr id="55" name="Google Shape;55;p13"/>
          <p:cNvSpPr txBox="1"/>
          <p:nvPr>
            <p:ph idx="1" type="body"/>
          </p:nvPr>
        </p:nvSpPr>
        <p:spPr>
          <a:xfrm>
            <a:off x="311700" y="1152475"/>
            <a:ext cx="61257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Understand how history of hardware connects to how we store data</a:t>
            </a:r>
            <a:endParaRPr/>
          </a:p>
          <a:p>
            <a:pPr indent="-342900" lvl="0" marL="457200" rtl="0" algn="l">
              <a:spcBef>
                <a:spcPts val="0"/>
              </a:spcBef>
              <a:spcAft>
                <a:spcPts val="0"/>
              </a:spcAft>
              <a:buSzPts val="1800"/>
              <a:buChar char="●"/>
            </a:pPr>
            <a:r>
              <a:rPr lang="en"/>
              <a:t>Know how to </a:t>
            </a:r>
            <a:r>
              <a:rPr lang="en"/>
              <a:t>calculate binary numbers</a:t>
            </a:r>
            <a:endParaRPr/>
          </a:p>
          <a:p>
            <a:pPr indent="-342900" lvl="0" marL="457200" rtl="0" algn="l">
              <a:spcBef>
                <a:spcPts val="0"/>
              </a:spcBef>
              <a:spcAft>
                <a:spcPts val="0"/>
              </a:spcAft>
              <a:buSzPts val="1800"/>
              <a:buChar char="●"/>
            </a:pPr>
            <a:r>
              <a:rPr lang="en"/>
              <a:t>Understand why we have data types</a:t>
            </a:r>
            <a:endParaRPr/>
          </a:p>
        </p:txBody>
      </p:sp>
      <p:pic>
        <p:nvPicPr>
          <p:cNvPr id="56" name="Google Shape;56;p13"/>
          <p:cNvPicPr preferRelativeResize="0"/>
          <p:nvPr/>
        </p:nvPicPr>
        <p:blipFill rotWithShape="1">
          <a:blip r:embed="rId3">
            <a:alphaModFix/>
          </a:blip>
          <a:srcRect b="55722" l="62272" r="0" t="0"/>
          <a:stretch/>
        </p:blipFill>
        <p:spPr>
          <a:xfrm>
            <a:off x="6624400" y="159200"/>
            <a:ext cx="2601625" cy="22773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Punchcard looms</a:t>
            </a:r>
            <a:endParaRPr/>
          </a:p>
        </p:txBody>
      </p:sp>
      <p:pic>
        <p:nvPicPr>
          <p:cNvPr id="114" name="Google Shape;114;p22"/>
          <p:cNvPicPr preferRelativeResize="0"/>
          <p:nvPr/>
        </p:nvPicPr>
        <p:blipFill>
          <a:blip r:embed="rId3">
            <a:alphaModFix/>
          </a:blip>
          <a:stretch>
            <a:fillRect/>
          </a:stretch>
        </p:blipFill>
        <p:spPr>
          <a:xfrm>
            <a:off x="1536398" y="1082400"/>
            <a:ext cx="5807776" cy="386830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Jacquard 1804</a:t>
            </a:r>
            <a:endParaRPr/>
          </a:p>
        </p:txBody>
      </p:sp>
      <p:pic>
        <p:nvPicPr>
          <p:cNvPr id="120" name="Google Shape;120;p23"/>
          <p:cNvPicPr preferRelativeResize="0"/>
          <p:nvPr/>
        </p:nvPicPr>
        <p:blipFill>
          <a:blip r:embed="rId3">
            <a:alphaModFix/>
          </a:blip>
          <a:stretch>
            <a:fillRect/>
          </a:stretch>
        </p:blipFill>
        <p:spPr>
          <a:xfrm>
            <a:off x="5271025" y="-35675"/>
            <a:ext cx="3511975" cy="530515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pic>
        <p:nvPicPr>
          <p:cNvPr id="125" name="Google Shape;125;p24"/>
          <p:cNvPicPr preferRelativeResize="0"/>
          <p:nvPr/>
        </p:nvPicPr>
        <p:blipFill>
          <a:blip r:embed="rId3">
            <a:alphaModFix/>
          </a:blip>
          <a:stretch>
            <a:fillRect/>
          </a:stretch>
        </p:blipFill>
        <p:spPr>
          <a:xfrm>
            <a:off x="1465562" y="152400"/>
            <a:ext cx="6517676" cy="514350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pic>
        <p:nvPicPr>
          <p:cNvPr id="130" name="Google Shape;130;p25"/>
          <p:cNvPicPr preferRelativeResize="0"/>
          <p:nvPr/>
        </p:nvPicPr>
        <p:blipFill>
          <a:blip r:embed="rId3">
            <a:alphaModFix/>
          </a:blip>
          <a:stretch>
            <a:fillRect/>
          </a:stretch>
        </p:blipFill>
        <p:spPr>
          <a:xfrm>
            <a:off x="1152538" y="0"/>
            <a:ext cx="6838923" cy="51435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pic>
        <p:nvPicPr>
          <p:cNvPr id="135" name="Google Shape;135;p26"/>
          <p:cNvPicPr preferRelativeResize="0"/>
          <p:nvPr/>
        </p:nvPicPr>
        <p:blipFill>
          <a:blip r:embed="rId3">
            <a:alphaModFix/>
          </a:blip>
          <a:stretch>
            <a:fillRect/>
          </a:stretch>
        </p:blipFill>
        <p:spPr>
          <a:xfrm>
            <a:off x="1151536" y="0"/>
            <a:ext cx="6840928" cy="51435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pic>
        <p:nvPicPr>
          <p:cNvPr id="140" name="Google Shape;140;p27"/>
          <p:cNvPicPr preferRelativeResize="0"/>
          <p:nvPr/>
        </p:nvPicPr>
        <p:blipFill>
          <a:blip r:embed="rId3">
            <a:alphaModFix/>
          </a:blip>
          <a:stretch>
            <a:fillRect/>
          </a:stretch>
        </p:blipFill>
        <p:spPr>
          <a:xfrm>
            <a:off x="1067072" y="0"/>
            <a:ext cx="7009856" cy="514350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pic>
        <p:nvPicPr>
          <p:cNvPr id="145" name="Google Shape;145;p28"/>
          <p:cNvPicPr preferRelativeResize="0"/>
          <p:nvPr/>
        </p:nvPicPr>
        <p:blipFill>
          <a:blip r:embed="rId3">
            <a:alphaModFix/>
          </a:blip>
          <a:stretch>
            <a:fillRect/>
          </a:stretch>
        </p:blipFill>
        <p:spPr>
          <a:xfrm>
            <a:off x="1199093" y="0"/>
            <a:ext cx="6745813" cy="51435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pic>
        <p:nvPicPr>
          <p:cNvPr id="150" name="Google Shape;150;p29"/>
          <p:cNvPicPr preferRelativeResize="0"/>
          <p:nvPr/>
        </p:nvPicPr>
        <p:blipFill>
          <a:blip r:embed="rId3">
            <a:alphaModFix/>
          </a:blip>
          <a:stretch>
            <a:fillRect/>
          </a:stretch>
        </p:blipFill>
        <p:spPr>
          <a:xfrm>
            <a:off x="1228007" y="0"/>
            <a:ext cx="6687987" cy="5143501"/>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pic>
        <p:nvPicPr>
          <p:cNvPr id="155" name="Google Shape;155;p30"/>
          <p:cNvPicPr preferRelativeResize="0"/>
          <p:nvPr/>
        </p:nvPicPr>
        <p:blipFill>
          <a:blip r:embed="rId3">
            <a:alphaModFix/>
          </a:blip>
          <a:stretch>
            <a:fillRect/>
          </a:stretch>
        </p:blipFill>
        <p:spPr>
          <a:xfrm>
            <a:off x="914994" y="0"/>
            <a:ext cx="7314011" cy="51435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14"/>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62" name="Google Shape;62;p14"/>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pic>
        <p:nvPicPr>
          <p:cNvPr id="63" name="Google Shape;63;p14"/>
          <p:cNvPicPr preferRelativeResize="0"/>
          <p:nvPr/>
        </p:nvPicPr>
        <p:blipFill>
          <a:blip r:embed="rId3">
            <a:alphaModFix/>
          </a:blip>
          <a:stretch>
            <a:fillRect/>
          </a:stretch>
        </p:blipFill>
        <p:spPr>
          <a:xfrm>
            <a:off x="1347788" y="371475"/>
            <a:ext cx="6448425" cy="44005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5"/>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69" name="Google Shape;69;p15"/>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pic>
        <p:nvPicPr>
          <p:cNvPr id="70" name="Google Shape;70;p15"/>
          <p:cNvPicPr preferRelativeResize="0"/>
          <p:nvPr/>
        </p:nvPicPr>
        <p:blipFill>
          <a:blip r:embed="rId3">
            <a:alphaModFix/>
          </a:blip>
          <a:stretch>
            <a:fillRect/>
          </a:stretch>
        </p:blipFill>
        <p:spPr>
          <a:xfrm>
            <a:off x="1376363" y="361950"/>
            <a:ext cx="6391275" cy="44196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6"/>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76" name="Google Shape;76;p16"/>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pic>
        <p:nvPicPr>
          <p:cNvPr id="77" name="Google Shape;77;p16"/>
          <p:cNvPicPr preferRelativeResize="0"/>
          <p:nvPr/>
        </p:nvPicPr>
        <p:blipFill>
          <a:blip r:embed="rId3">
            <a:alphaModFix/>
          </a:blip>
          <a:stretch>
            <a:fillRect/>
          </a:stretch>
        </p:blipFill>
        <p:spPr>
          <a:xfrm>
            <a:off x="1266825" y="200025"/>
            <a:ext cx="6610350" cy="47434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1" name="Shape 81"/>
        <p:cNvGrpSpPr/>
        <p:nvPr/>
      </p:nvGrpSpPr>
      <p:grpSpPr>
        <a:xfrm>
          <a:off x="0" y="0"/>
          <a:ext cx="0" cy="0"/>
          <a:chOff x="0" y="0"/>
          <a:chExt cx="0" cy="0"/>
        </a:xfrm>
      </p:grpSpPr>
      <p:sp>
        <p:nvSpPr>
          <p:cNvPr id="82" name="Google Shape;82;p17"/>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83" name="Google Shape;83;p17"/>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pic>
        <p:nvPicPr>
          <p:cNvPr id="84" name="Google Shape;84;p17"/>
          <p:cNvPicPr preferRelativeResize="0"/>
          <p:nvPr/>
        </p:nvPicPr>
        <p:blipFill>
          <a:blip r:embed="rId3">
            <a:alphaModFix/>
          </a:blip>
          <a:stretch>
            <a:fillRect/>
          </a:stretch>
        </p:blipFill>
        <p:spPr>
          <a:xfrm>
            <a:off x="1481138" y="957263"/>
            <a:ext cx="6181725" cy="32289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18"/>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90" name="Google Shape;90;p18"/>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t/>
            </a:r>
            <a:endParaRPr/>
          </a:p>
        </p:txBody>
      </p:sp>
      <p:pic>
        <p:nvPicPr>
          <p:cNvPr id="91" name="Google Shape;91;p18"/>
          <p:cNvPicPr preferRelativeResize="0"/>
          <p:nvPr/>
        </p:nvPicPr>
        <p:blipFill>
          <a:blip r:embed="rId3">
            <a:alphaModFix/>
          </a:blip>
          <a:stretch>
            <a:fillRect/>
          </a:stretch>
        </p:blipFill>
        <p:spPr>
          <a:xfrm>
            <a:off x="829105" y="254875"/>
            <a:ext cx="7215326" cy="47742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pic>
        <p:nvPicPr>
          <p:cNvPr id="96" name="Google Shape;96;p19"/>
          <p:cNvPicPr preferRelativeResize="0"/>
          <p:nvPr/>
        </p:nvPicPr>
        <p:blipFill>
          <a:blip r:embed="rId3">
            <a:alphaModFix/>
          </a:blip>
          <a:stretch>
            <a:fillRect/>
          </a:stretch>
        </p:blipFill>
        <p:spPr>
          <a:xfrm>
            <a:off x="2145982" y="0"/>
            <a:ext cx="4852035" cy="51435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 name="Shape 100"/>
        <p:cNvGrpSpPr/>
        <p:nvPr/>
      </p:nvGrpSpPr>
      <p:grpSpPr>
        <a:xfrm>
          <a:off x="0" y="0"/>
          <a:ext cx="0" cy="0"/>
          <a:chOff x="0" y="0"/>
          <a:chExt cx="0" cy="0"/>
        </a:xfrm>
      </p:grpSpPr>
      <p:sp>
        <p:nvSpPr>
          <p:cNvPr id="101" name="Google Shape;101;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pic>
        <p:nvPicPr>
          <p:cNvPr id="102" name="Google Shape;102;p20"/>
          <p:cNvPicPr preferRelativeResize="0"/>
          <p:nvPr/>
        </p:nvPicPr>
        <p:blipFill>
          <a:blip r:embed="rId3">
            <a:alphaModFix/>
          </a:blip>
          <a:stretch>
            <a:fillRect/>
          </a:stretch>
        </p:blipFill>
        <p:spPr>
          <a:xfrm>
            <a:off x="118900" y="143275"/>
            <a:ext cx="3498626" cy="3498626"/>
          </a:xfrm>
          <a:prstGeom prst="rect">
            <a:avLst/>
          </a:prstGeom>
          <a:noFill/>
          <a:ln>
            <a:noFill/>
          </a:ln>
        </p:spPr>
      </p:pic>
      <p:pic>
        <p:nvPicPr>
          <p:cNvPr id="103" name="Google Shape;103;p20"/>
          <p:cNvPicPr preferRelativeResize="0"/>
          <p:nvPr/>
        </p:nvPicPr>
        <p:blipFill>
          <a:blip r:embed="rId4">
            <a:alphaModFix/>
          </a:blip>
          <a:stretch>
            <a:fillRect/>
          </a:stretch>
        </p:blipFill>
        <p:spPr>
          <a:xfrm>
            <a:off x="3410301" y="945350"/>
            <a:ext cx="6103527" cy="414342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pic>
        <p:nvPicPr>
          <p:cNvPr id="108" name="Google Shape;108;p21"/>
          <p:cNvPicPr preferRelativeResize="0"/>
          <p:nvPr/>
        </p:nvPicPr>
        <p:blipFill>
          <a:blip r:embed="rId3">
            <a:alphaModFix/>
          </a:blip>
          <a:stretch>
            <a:fillRect/>
          </a:stretch>
        </p:blipFill>
        <p:spPr>
          <a:xfrm>
            <a:off x="990600" y="476250"/>
            <a:ext cx="7162800" cy="41910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